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8" r:id="rId9"/>
    <p:sldId id="263" r:id="rId10"/>
    <p:sldId id="264" r:id="rId11"/>
    <p:sldId id="269" r:id="rId12"/>
    <p:sldId id="265" r:id="rId13"/>
    <p:sldId id="27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66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54B97-B514-4AE9-B8E1-8E431F83101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88F77-2346-422F-A5AA-47672EB002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lgerian" panose="04020705040A02060702" pitchFamily="82" charset="0"/>
              </a:rPr>
              <a:t>When you lack Vitamin C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smtClean="0">
                <a:solidFill>
                  <a:srgbClr val="FFC000"/>
                </a:solidFill>
              </a:rPr>
              <a:t>Scurvy</a:t>
            </a:r>
            <a:endParaRPr lang="en-US" sz="4800" b="1" i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SMOKING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Placeholder 4" descr="spiritual scurvy 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401" b="2140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381000"/>
            <a:ext cx="7543799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5783759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Alcoholism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1475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UNGODLY DRESS</a:t>
            </a:r>
            <a:endParaRPr lang="en-US" sz="2800" dirty="0"/>
          </a:p>
        </p:txBody>
      </p:sp>
      <p:pic>
        <p:nvPicPr>
          <p:cNvPr id="5" name="Picture Placeholder 4" descr="spiritual scurv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028" b="2402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914401"/>
            <a:ext cx="7543800" cy="39163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55626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Drug addiction!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37712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2920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SPIRITUAL SCURVY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1295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TO PREVENT</a:t>
            </a:r>
            <a:r>
              <a:rPr lang="en-US" sz="3600" dirty="0" smtClean="0">
                <a:solidFill>
                  <a:srgbClr val="C00000"/>
                </a:solidFill>
              </a:rPr>
              <a:t>, JUST </a:t>
            </a:r>
            <a:r>
              <a:rPr lang="en-US" sz="3600" dirty="0" smtClean="0">
                <a:solidFill>
                  <a:srgbClr val="C00000"/>
                </a:solidFill>
              </a:rPr>
              <a:t>OBEY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THE WORD OF GOD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7" name="Picture Placeholder 6" descr="spiritual scurvy= The cros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712" b="19712"/>
          <a:stretch>
            <a:fillRect/>
          </a:stretch>
        </p:blipFill>
        <p:spPr>
          <a:xfrm>
            <a:off x="838200" y="612774"/>
            <a:ext cx="7467600" cy="4264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curvy 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29200"/>
            <a:ext cx="5486400" cy="11430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Pirates and sailors often did not have fruit such as oranges or limes which provide vitamin C so Scurvy was a very real disease that they would  get.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Scurvy</a:t>
            </a:r>
            <a:endParaRPr lang="en-US" sz="4000" dirty="0"/>
          </a:p>
        </p:txBody>
      </p:sp>
      <p:pic>
        <p:nvPicPr>
          <p:cNvPr id="5" name="Picture Placeholder 4" descr="scurvy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143" b="2114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curvy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827" r="3827"/>
          <a:stretch>
            <a:fillRect/>
          </a:stretch>
        </p:blipFill>
        <p:spPr>
          <a:xfrm>
            <a:off x="762000" y="612775"/>
            <a:ext cx="7391400" cy="5483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curvy 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797" b="5797"/>
          <a:stretch>
            <a:fillRect/>
          </a:stretch>
        </p:blipFill>
        <p:spPr>
          <a:xfrm>
            <a:off x="762000" y="612774"/>
            <a:ext cx="7467600" cy="5483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curvy 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632" r="2632"/>
          <a:stretch>
            <a:fillRect/>
          </a:stretch>
        </p:blipFill>
        <p:spPr>
          <a:xfrm>
            <a:off x="914400" y="1371600"/>
            <a:ext cx="7315200" cy="4495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The Answer for Scurvy</a:t>
            </a:r>
            <a:endParaRPr lang="en-US" sz="3200" dirty="0"/>
          </a:p>
        </p:txBody>
      </p:sp>
      <p:pic>
        <p:nvPicPr>
          <p:cNvPr id="5" name="Picture Placeholder 4" descr="scurvy cur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36" r="563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Vitamin C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</p:spPr>
        <p:txBody>
          <a:bodyPr/>
          <a:lstStyle/>
          <a:p>
            <a:r>
              <a:rPr lang="en-US" dirty="0" smtClean="0"/>
              <a:t>Spiritual Scurvy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 fontScale="77500" lnSpcReduction="20000"/>
          </a:bodyPr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Amos 8:11</a:t>
            </a:r>
          </a:p>
          <a:p>
            <a:endParaRPr lang="en-US" sz="3800" b="1" dirty="0" smtClean="0">
              <a:solidFill>
                <a:schemeClr val="tx1"/>
              </a:solidFill>
            </a:endParaRPr>
          </a:p>
          <a:p>
            <a:r>
              <a:rPr lang="en-US" sz="3800" b="1" dirty="0" smtClean="0">
                <a:solidFill>
                  <a:schemeClr val="tx1"/>
                </a:solidFill>
              </a:rPr>
              <a:t>11 Behold, the days come, </a:t>
            </a:r>
            <a:r>
              <a:rPr lang="en-US" sz="3800" b="1" dirty="0" err="1" smtClean="0">
                <a:solidFill>
                  <a:schemeClr val="tx1"/>
                </a:solidFill>
              </a:rPr>
              <a:t>saith</a:t>
            </a:r>
            <a:r>
              <a:rPr lang="en-US" sz="3800" b="1" dirty="0" smtClean="0">
                <a:solidFill>
                  <a:schemeClr val="tx1"/>
                </a:solidFill>
              </a:rPr>
              <a:t> the Lord GOD, that I will send a famine in the land, not a famine of bread, nor a thirst for water, but of hearing the words of the LORD:</a:t>
            </a:r>
          </a:p>
          <a:p>
            <a:r>
              <a:rPr lang="en-US" sz="3800" b="1" dirty="0" smtClean="0">
                <a:solidFill>
                  <a:schemeClr val="tx1"/>
                </a:solidFill>
              </a:rPr>
              <a:t>KJV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Spiritual Scurvy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Picture Placeholder 4" descr="spiritual scurvy 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8648" b="2864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111</Words>
  <Application>Microsoft Office PowerPoint</Application>
  <PresentationFormat>On-screen Show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When you lack Vitamin C </vt:lpstr>
      <vt:lpstr>PowerPoint Presentation</vt:lpstr>
      <vt:lpstr>Scurvy</vt:lpstr>
      <vt:lpstr>PowerPoint Presentation</vt:lpstr>
      <vt:lpstr>PowerPoint Presentation</vt:lpstr>
      <vt:lpstr>PowerPoint Presentation</vt:lpstr>
      <vt:lpstr>The Answer for Scurvy</vt:lpstr>
      <vt:lpstr>Spiritual Scurvy</vt:lpstr>
      <vt:lpstr>Spiritual Scurvy</vt:lpstr>
      <vt:lpstr>SMOKING</vt:lpstr>
      <vt:lpstr>PowerPoint Presentation</vt:lpstr>
      <vt:lpstr>UNGODLY DRESS</vt:lpstr>
      <vt:lpstr>PowerPoint Presentation</vt:lpstr>
      <vt:lpstr>SPIRITUAL SCURVY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Famine for the Word of God</dc:title>
  <dc:creator>gewnett</dc:creator>
  <cp:lastModifiedBy>Robin Parker</cp:lastModifiedBy>
  <cp:revision>12</cp:revision>
  <dcterms:created xsi:type="dcterms:W3CDTF">2014-04-20T02:00:52Z</dcterms:created>
  <dcterms:modified xsi:type="dcterms:W3CDTF">2015-01-23T05:09:13Z</dcterms:modified>
</cp:coreProperties>
</file>